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9" r:id="rId5"/>
    <p:sldId id="270" r:id="rId6"/>
    <p:sldId id="276" r:id="rId7"/>
    <p:sldId id="271" r:id="rId8"/>
    <p:sldId id="261" r:id="rId9"/>
    <p:sldId id="272" r:id="rId10"/>
    <p:sldId id="274" r:id="rId11"/>
    <p:sldId id="277" r:id="rId12"/>
    <p:sldId id="275" r:id="rId13"/>
    <p:sldId id="267" r:id="rId14"/>
  </p:sldIdLst>
  <p:sldSz cx="9144000" cy="6858000" type="screen4x3"/>
  <p:notesSz cx="6858000" cy="9144000"/>
  <p:embeddedFontLst>
    <p:embeddedFont>
      <p:font typeface="Pokemon Solid" panose="040B0500000000000000" pitchFamily="82" charset="2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556"/>
    <a:srgbClr val="2B6FB6"/>
    <a:srgbClr val="FFC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18" autoAdjust="0"/>
  </p:normalViewPr>
  <p:slideViewPr>
    <p:cSldViewPr>
      <p:cViewPr varScale="1">
        <p:scale>
          <a:sx n="68" d="100"/>
          <a:sy n="68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E77C-1F99-46FF-B79B-66F9848AAA0D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0B7A2-696A-4325-A613-C978BA03A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0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0B7A2-696A-4325-A613-C978BA03AA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5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0B7A2-696A-4325-A613-C978BA03AA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3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5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9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44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4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2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8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6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9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7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A8444-2C61-417F-BA62-8F314BEB0509}" type="datetimeFigureOut">
              <a:rPr lang="ko-KR" altLang="en-US" smtClean="0"/>
              <a:t>2018-06-18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AC34-3710-4D40-88C0-CD2081C60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D594477-917E-427F-B1C6-4E036ED53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A10054-0923-4FA5-94D0-B88D1F22E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27" y="293064"/>
            <a:ext cx="7389745" cy="446999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263D945-E029-4ED8-ADD8-7FC6A3034068}"/>
              </a:ext>
            </a:extLst>
          </p:cNvPr>
          <p:cNvSpPr/>
          <p:nvPr/>
        </p:nvSpPr>
        <p:spPr>
          <a:xfrm>
            <a:off x="107504" y="5877272"/>
            <a:ext cx="34131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effectLst/>
                <a:latin typeface="Pokemon Solid" panose="040B0500000000000000" pitchFamily="82" charset="2"/>
              </a:rPr>
              <a:t>Ji </a:t>
            </a:r>
            <a:r>
              <a:rPr lang="en-US" altLang="ko-KR" sz="4800" b="1" cap="none" spc="0" dirty="0" err="1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effectLst/>
                <a:latin typeface="Pokemon Solid" panose="040B0500000000000000" pitchFamily="82" charset="2"/>
              </a:rPr>
              <a:t>Dongsuk</a:t>
            </a:r>
            <a:endParaRPr lang="en-US" altLang="ko-KR" sz="48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chemeClr val="bg1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BDA21-5846-43D5-A756-3F24564131A0}"/>
              </a:ext>
            </a:extLst>
          </p:cNvPr>
          <p:cNvSpPr txBox="1"/>
          <p:nvPr/>
        </p:nvSpPr>
        <p:spPr>
          <a:xfrm>
            <a:off x="5654641" y="5884977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latin typeface="Pokemon Solid" panose="040B0500000000000000" pitchFamily="82" charset="2"/>
              </a:rPr>
              <a:t>Yoon </a:t>
            </a:r>
            <a:r>
              <a:rPr lang="en-US" altLang="ko-KR" sz="4800" b="1" dirty="0" err="1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latin typeface="Pokemon Solid" panose="040B0500000000000000" pitchFamily="82" charset="2"/>
              </a:rPr>
              <a:t>Jisoo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9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6A64FE9-BA27-418F-9E69-DEF7A322C7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99" y="3551"/>
            <a:ext cx="4572000" cy="685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8A9884-EBAC-4AAF-A2CB-32E4547BCA5F}"/>
              </a:ext>
            </a:extLst>
          </p:cNvPr>
          <p:cNvSpPr/>
          <p:nvPr/>
        </p:nvSpPr>
        <p:spPr>
          <a:xfrm>
            <a:off x="-28600" y="108076"/>
            <a:ext cx="25077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 샷</a:t>
            </a:r>
            <a:endParaRPr lang="en-US" altLang="ko-KR" sz="4400" b="1" dirty="0">
              <a:ln>
                <a:prstDash val="solid"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7DDA89-4DCC-42BA-8687-73184EA888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00" y="1957"/>
            <a:ext cx="4680520" cy="6856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85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7E18E1-FEB6-434D-A96F-DB08313EAB8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8A9884-EBAC-4AAF-A2CB-32E4547BCA5F}"/>
              </a:ext>
            </a:extLst>
          </p:cNvPr>
          <p:cNvSpPr/>
          <p:nvPr/>
        </p:nvSpPr>
        <p:spPr>
          <a:xfrm>
            <a:off x="-28600" y="108076"/>
            <a:ext cx="25077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 샷</a:t>
            </a:r>
            <a:endParaRPr lang="en-US" altLang="ko-KR" sz="4400" b="1" dirty="0">
              <a:ln>
                <a:prstDash val="solid"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F0F23593-8819-4D5E-966C-88C2C920D4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83569"/>
              </p:ext>
            </p:extLst>
          </p:nvPr>
        </p:nvGraphicFramePr>
        <p:xfrm>
          <a:off x="4600601" y="0"/>
          <a:ext cx="454339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5" imgW="12698280" imgH="10158480" progId="Photoshop.Image.7">
                  <p:embed/>
                </p:oleObj>
              </mc:Choice>
              <mc:Fallback>
                <p:oleObj name="Image" r:id="rId5" imgW="12698280" imgH="10158480" progId="Photoshop.Image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0601" y="0"/>
                        <a:ext cx="454339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29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9D663C-EC31-4BDE-9180-F255C8F32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0" y="-18543"/>
            <a:ext cx="9172600" cy="6858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7474C4-E9B9-4F5D-BF8F-6B6E261CBE5A}"/>
              </a:ext>
            </a:extLst>
          </p:cNvPr>
          <p:cNvSpPr/>
          <p:nvPr/>
        </p:nvSpPr>
        <p:spPr>
          <a:xfrm>
            <a:off x="1194302" y="1808820"/>
            <a:ext cx="6840760" cy="3276364"/>
          </a:xfrm>
          <a:prstGeom prst="roundRect">
            <a:avLst/>
          </a:prstGeom>
          <a:solidFill>
            <a:srgbClr val="F5C55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시연을 위해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빈도수를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원래보다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증가시켰습니다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algn="ctr"/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외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스킬마나량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70%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등장조건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50%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  <a:b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시켰음을 미리 알립니다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923F7E-8EE7-45C7-8B67-27AA08B1AD11}"/>
              </a:ext>
            </a:extLst>
          </p:cNvPr>
          <p:cNvSpPr/>
          <p:nvPr/>
        </p:nvSpPr>
        <p:spPr>
          <a:xfrm>
            <a:off x="-28600" y="108076"/>
            <a:ext cx="25077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>
                <a:ln>
                  <a:prstDash val="solid"/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안내사항</a:t>
            </a:r>
            <a:endParaRPr lang="en-US" altLang="ko-KR" sz="4400" b="1" dirty="0">
              <a:ln>
                <a:prstDash val="solid"/>
              </a:ln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3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BEBA6F-2FC0-4DC1-97E0-15C01EF9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763688" y="548680"/>
            <a:ext cx="5857744" cy="5857744"/>
          </a:xfrm>
          <a:prstGeom prst="ellipse">
            <a:avLst/>
          </a:prstGeom>
          <a:solidFill>
            <a:schemeClr val="bg1"/>
          </a:solidFill>
          <a:ln w="323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C:\Users\LG\Downloads\new-Pokemon-Wallpaper-h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5" t="22225" r="13265" b="21662"/>
          <a:stretch/>
        </p:blipFill>
        <p:spPr bwMode="auto">
          <a:xfrm>
            <a:off x="2260779" y="2204864"/>
            <a:ext cx="4903509" cy="22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8885" y="4149080"/>
            <a:ext cx="5090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</a:t>
            </a:r>
            <a:r>
              <a:rPr lang="en-US" altLang="ko-KR" sz="7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72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 </a:t>
            </a:r>
            <a:r>
              <a:rPr lang="en-US" altLang="ko-KR" sz="72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</a:t>
            </a:r>
            <a:r>
              <a:rPr lang="en-US" altLang="ko-KR" sz="72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</a:t>
            </a:r>
            <a:endParaRPr lang="ko-KR" altLang="en-US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51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3" name="Picture 5" descr="C:\Users\LG\Downloads\button_designs___pokeballs_by_bagleopard-d64uoz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8" b="54290"/>
          <a:stretch/>
        </p:blipFill>
        <p:spPr bwMode="auto">
          <a:xfrm>
            <a:off x="-65975" y="3661657"/>
            <a:ext cx="2130105" cy="19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LG\Downloads\button_designs___pokeballs_by_bagleopard-d64uoz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32251" b="54992"/>
          <a:stretch/>
        </p:blipFill>
        <p:spPr bwMode="auto">
          <a:xfrm>
            <a:off x="6746961" y="3639513"/>
            <a:ext cx="2001503" cy="2021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G\Downloads\button_designs___pokeballs_by_bagleopard-d64uoz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44815" r="64417" b="13588"/>
          <a:stretch/>
        </p:blipFill>
        <p:spPr bwMode="auto">
          <a:xfrm>
            <a:off x="4716016" y="3861048"/>
            <a:ext cx="1671262" cy="18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LG\Downloads\button_designs___pokeballs_by_bagleopard-d64uoz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44501" r="34074" b="12633"/>
          <a:stretch/>
        </p:blipFill>
        <p:spPr bwMode="auto">
          <a:xfrm>
            <a:off x="2555776" y="3861048"/>
            <a:ext cx="1663346" cy="18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41779" y="2048947"/>
            <a:ext cx="102944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0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endParaRPr lang="en-US" altLang="ko-KR" sz="4000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4000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1166" y="2048947"/>
            <a:ext cx="202491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</a:t>
            </a:r>
            <a:endParaRPr lang="en-US" altLang="ko-KR" sz="4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  <a:endParaRPr lang="en-US" altLang="ko-KR" sz="4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7430" y="2079841"/>
            <a:ext cx="157447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구현한</a:t>
            </a:r>
            <a:br>
              <a:rPr lang="en-US" altLang="ko-KR" sz="4400" b="1" dirty="0">
                <a:ln>
                  <a:prstDash val="solid"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4400" b="1" dirty="0">
                <a:ln>
                  <a:prstDash val="solid"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</a:t>
            </a:r>
            <a:endParaRPr lang="en-US" altLang="ko-KR" sz="4400" b="1" dirty="0">
              <a:ln>
                <a:prstDash val="solid"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678" y="2126466"/>
            <a:ext cx="15087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</a:t>
            </a:r>
            <a:endParaRPr lang="en-US" altLang="ko-KR" sz="4400" b="1" dirty="0">
              <a:ln>
                <a:prstDash val="solid"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샷</a:t>
            </a:r>
            <a:endParaRPr lang="en-US" altLang="ko-KR" sz="4400" b="1" dirty="0">
              <a:ln>
                <a:prstDash val="solid"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50800">
                  <a:solidFill>
                    <a:srgbClr val="2B6FB6"/>
                  </a:solidFill>
                  <a:prstDash val="solid"/>
                </a:ln>
                <a:solidFill>
                  <a:srgbClr val="FFCB08"/>
                </a:solidFill>
                <a:effectLst/>
                <a:latin typeface="Pokemon Solid" panose="040B0500000000000000" pitchFamily="82" charset="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3899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468560" y="171964"/>
            <a:ext cx="349865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000" b="1" dirty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z="4000" b="1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pic>
        <p:nvPicPr>
          <p:cNvPr id="24" name="Picture 5" descr="C:\Users\LG\Downloads\button_designs___pokeballs_by_bagleopard-d64uoz7.png">
            <a:extLst>
              <a:ext uri="{FF2B5EF4-FFF2-40B4-BE49-F238E27FC236}">
                <a16:creationId xmlns:a16="http://schemas.microsoft.com/office/drawing/2014/main" id="{C352D469-8E46-4BE4-A2AA-948AF6DAC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8" b="54290"/>
          <a:stretch/>
        </p:blipFill>
        <p:spPr bwMode="auto">
          <a:xfrm>
            <a:off x="-137983" y="1119233"/>
            <a:ext cx="2136767" cy="19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LG\Downloads\button_designs___pokeballs_by_bagleopard-d64uoz7.png">
            <a:extLst>
              <a:ext uri="{FF2B5EF4-FFF2-40B4-BE49-F238E27FC236}">
                <a16:creationId xmlns:a16="http://schemas.microsoft.com/office/drawing/2014/main" id="{BDF7D1C6-059C-437A-A241-AC84838A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32251" b="54992"/>
          <a:stretch/>
        </p:blipFill>
        <p:spPr bwMode="auto">
          <a:xfrm>
            <a:off x="6674953" y="1025081"/>
            <a:ext cx="2001503" cy="2021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LG\Downloads\button_designs___pokeballs_by_bagleopard-d64uoz7.png">
            <a:extLst>
              <a:ext uri="{FF2B5EF4-FFF2-40B4-BE49-F238E27FC236}">
                <a16:creationId xmlns:a16="http://schemas.microsoft.com/office/drawing/2014/main" id="{8B63FB17-8326-4500-B5EB-1A7A5B919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44815" r="64417" b="13588"/>
          <a:stretch/>
        </p:blipFill>
        <p:spPr bwMode="auto">
          <a:xfrm>
            <a:off x="4644007" y="1313114"/>
            <a:ext cx="1676489" cy="18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:\Users\LG\Downloads\button_designs___pokeballs_by_bagleopard-d64uoz7.png">
            <a:extLst>
              <a:ext uri="{FF2B5EF4-FFF2-40B4-BE49-F238E27FC236}">
                <a16:creationId xmlns:a16="http://schemas.microsoft.com/office/drawing/2014/main" id="{32F86585-2074-4155-B88F-EB48B021B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44501" r="34074" b="12633"/>
          <a:stretch/>
        </p:blipFill>
        <p:spPr bwMode="auto">
          <a:xfrm>
            <a:off x="2483767" y="1313112"/>
            <a:ext cx="1668549" cy="18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LG\Downloads\Hands-PNG-4.png">
            <a:extLst>
              <a:ext uri="{FF2B5EF4-FFF2-40B4-BE49-F238E27FC236}">
                <a16:creationId xmlns:a16="http://schemas.microsoft.com/office/drawing/2014/main" id="{F8493401-88A7-4028-97C1-692E4993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8884" flipH="1">
            <a:off x="-1231825" y="1036063"/>
            <a:ext cx="3963336" cy="36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CDA95-B2B2-49F5-B28A-13206F80AD10}"/>
              </a:ext>
            </a:extLst>
          </p:cNvPr>
          <p:cNvSpPr txBox="1"/>
          <p:nvPr/>
        </p:nvSpPr>
        <p:spPr>
          <a:xfrm>
            <a:off x="4748911" y="5173230"/>
            <a:ext cx="4587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Mode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Adventure Mode: 1P&amp;2P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068544-9CA3-42C0-B283-5C7146865FFE}"/>
              </a:ext>
            </a:extLst>
          </p:cNvPr>
          <p:cNvSpPr/>
          <p:nvPr/>
        </p:nvSpPr>
        <p:spPr>
          <a:xfrm>
            <a:off x="72007" y="517483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3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포켓몬스터를 배경으로</a:t>
            </a:r>
            <a:b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인용 슈팅 게임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55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pic>
        <p:nvPicPr>
          <p:cNvPr id="12" name="Picture 8" descr="C:\Users\LG\Downloads\button_designs___pokeballs_by_bagleopard-d64uoz7.png">
            <a:extLst>
              <a:ext uri="{FF2B5EF4-FFF2-40B4-BE49-F238E27FC236}">
                <a16:creationId xmlns:a16="http://schemas.microsoft.com/office/drawing/2014/main" id="{8BCDE3AE-ADDC-43DB-8E02-66BFE20F3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44501" r="34074" b="12633"/>
          <a:stretch/>
        </p:blipFill>
        <p:spPr bwMode="auto">
          <a:xfrm>
            <a:off x="2627784" y="1384370"/>
            <a:ext cx="1663346" cy="18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LG\Downloads\Hands-PNG-4.png">
            <a:extLst>
              <a:ext uri="{FF2B5EF4-FFF2-40B4-BE49-F238E27FC236}">
                <a16:creationId xmlns:a16="http://schemas.microsoft.com/office/drawing/2014/main" id="{CCAAD740-7FE7-4740-8136-DE2E6F2D0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0760" flipH="1">
            <a:off x="1184545" y="1001656"/>
            <a:ext cx="3963336" cy="36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LG\Downloads\button_designs___pokeballs_by_bagleopard-d64uoz7.png">
            <a:extLst>
              <a:ext uri="{FF2B5EF4-FFF2-40B4-BE49-F238E27FC236}">
                <a16:creationId xmlns:a16="http://schemas.microsoft.com/office/drawing/2014/main" id="{675BD48B-7716-4715-98A1-771C8478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8" b="54290"/>
          <a:stretch/>
        </p:blipFill>
        <p:spPr bwMode="auto">
          <a:xfrm>
            <a:off x="6033" y="1190491"/>
            <a:ext cx="2130105" cy="19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LG\Downloads\button_designs___pokeballs_by_bagleopard-d64uoz7.png">
            <a:extLst>
              <a:ext uri="{FF2B5EF4-FFF2-40B4-BE49-F238E27FC236}">
                <a16:creationId xmlns:a16="http://schemas.microsoft.com/office/drawing/2014/main" id="{9BF97459-FA01-4A0F-9447-60FF3A834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32251" b="54992"/>
          <a:stretch/>
        </p:blipFill>
        <p:spPr bwMode="auto">
          <a:xfrm>
            <a:off x="6818969" y="1096339"/>
            <a:ext cx="2001503" cy="2021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LG\Downloads\button_designs___pokeballs_by_bagleopard-d64uoz7.png">
            <a:extLst>
              <a:ext uri="{FF2B5EF4-FFF2-40B4-BE49-F238E27FC236}">
                <a16:creationId xmlns:a16="http://schemas.microsoft.com/office/drawing/2014/main" id="{DE1B8102-A642-47BE-BD04-D329E2E9A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44815" r="64417" b="13588"/>
          <a:stretch/>
        </p:blipFill>
        <p:spPr bwMode="auto">
          <a:xfrm>
            <a:off x="4788024" y="1384372"/>
            <a:ext cx="1671262" cy="18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222351-F3F3-42C3-B3F7-AC1BDA7B6369}"/>
              </a:ext>
            </a:extLst>
          </p:cNvPr>
          <p:cNvSpPr/>
          <p:nvPr/>
        </p:nvSpPr>
        <p:spPr>
          <a:xfrm>
            <a:off x="-130176" y="116632"/>
            <a:ext cx="297398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 방법</a:t>
            </a:r>
            <a:endParaRPr lang="en-US" altLang="ko-KR" sz="4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Picture 3" descr="C:\Users\LG\Downloads\square-1456484275-squirtlejpg.png">
            <a:extLst>
              <a:ext uri="{FF2B5EF4-FFF2-40B4-BE49-F238E27FC236}">
                <a16:creationId xmlns:a16="http://schemas.microsoft.com/office/drawing/2014/main" id="{02D1B066-AEF3-4EDD-B992-5DBB3D20E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3" y="4019131"/>
            <a:ext cx="2529152" cy="28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7869FC3C-8120-47C0-AA23-C433DFB8204F}"/>
              </a:ext>
            </a:extLst>
          </p:cNvPr>
          <p:cNvSpPr/>
          <p:nvPr/>
        </p:nvSpPr>
        <p:spPr>
          <a:xfrm>
            <a:off x="3511598" y="4335947"/>
            <a:ext cx="5020842" cy="2207459"/>
          </a:xfrm>
          <a:prstGeom prst="cloudCallout">
            <a:avLst>
              <a:gd name="adj1" fmla="val -57894"/>
              <a:gd name="adj2" fmla="val 2832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Adventure Mode </a:t>
            </a:r>
            <a:r>
              <a:rPr lang="ko-KR" altLang="en-US" sz="24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24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 </a:t>
            </a:r>
            <a:r>
              <a:rPr lang="en-US" altLang="ko-KR" sz="24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en-US" altLang="ko-KR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2P Key</a:t>
            </a:r>
            <a:r>
              <a: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24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</a:t>
            </a:r>
            <a:r>
              <a:rPr lang="en-US" altLang="ko-KR" sz="24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24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06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8D0E9-F48D-4463-ACFE-0FC635AB0241}"/>
              </a:ext>
            </a:extLst>
          </p:cNvPr>
          <p:cNvSpPr/>
          <p:nvPr/>
        </p:nvSpPr>
        <p:spPr>
          <a:xfrm>
            <a:off x="611560" y="1633484"/>
            <a:ext cx="3229863" cy="470479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2B6FB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2B6FB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2P</a:t>
            </a:r>
          </a:p>
          <a:p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1P,</a:t>
            </a:r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2P </a:t>
            </a:r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선택</a:t>
            </a:r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</a:t>
            </a:r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2P</a:t>
            </a:r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힘을 합쳐 적 포켓몬과 싸움</a:t>
            </a:r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보스를 이기면 승리</a:t>
            </a:r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E91C28-B344-4741-A6EE-577696A1473A}"/>
              </a:ext>
            </a:extLst>
          </p:cNvPr>
          <p:cNvSpPr/>
          <p:nvPr/>
        </p:nvSpPr>
        <p:spPr>
          <a:xfrm>
            <a:off x="1691680" y="355077"/>
            <a:ext cx="5501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50800">
                  <a:solidFill>
                    <a:srgbClr val="92D050"/>
                  </a:solidFill>
                  <a:prstDash val="solid"/>
                </a:ln>
                <a:solidFill>
                  <a:schemeClr val="bg1"/>
                </a:solidFill>
                <a:effectLst/>
                <a:latin typeface="Pokemon Solid" panose="040B0500000000000000" pitchFamily="82" charset="2"/>
              </a:rPr>
              <a:t>Adventure</a:t>
            </a:r>
            <a:r>
              <a:rPr lang="en-US" altLang="ko-KR" sz="5400" b="1" cap="none" spc="0" dirty="0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effectLst/>
                <a:latin typeface="Pokemon Solid" panose="040B0500000000000000" pitchFamily="82" charset="2"/>
              </a:rPr>
              <a:t> Mode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FD53F-DC16-4068-8FBA-948235674B58}"/>
              </a:ext>
            </a:extLst>
          </p:cNvPr>
          <p:cNvSpPr/>
          <p:nvPr/>
        </p:nvSpPr>
        <p:spPr>
          <a:xfrm>
            <a:off x="5302578" y="1623042"/>
            <a:ext cx="3373877" cy="470479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2B6FB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1P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방향키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en-US" altLang="ko-KR" sz="28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←,→,↓,↑</a:t>
            </a: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 쏘기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Enter</a:t>
            </a:r>
          </a:p>
          <a:p>
            <a:pPr marL="514350" indent="-514350">
              <a:buAutoNum type="arabicPeriod"/>
            </a:pP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필살기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</a:p>
          <a:p>
            <a:pPr marL="514350" indent="-514350">
              <a:buAutoNum type="arabicPeriod"/>
            </a:pPr>
            <a:endParaRPr lang="en-US" altLang="ko-KR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rgbClr val="2B6FB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2P</a:t>
            </a: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방향키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 err="1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a,d,s,w</a:t>
            </a:r>
            <a:endParaRPr lang="en-US" altLang="ko-KR" sz="28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 쏘기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Space</a:t>
            </a:r>
          </a:p>
          <a:p>
            <a:pPr marL="514350" indent="-514350">
              <a:buAutoNum type="arabicPeriod"/>
            </a:pPr>
            <a:r>
              <a:rPr lang="ko-KR" altLang="en-US" sz="28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필살기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05200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C8D0E9-F48D-4463-ACFE-0FC635AB0241}"/>
              </a:ext>
            </a:extLst>
          </p:cNvPr>
          <p:cNvSpPr/>
          <p:nvPr/>
        </p:nvSpPr>
        <p:spPr>
          <a:xfrm>
            <a:off x="611560" y="1633484"/>
            <a:ext cx="3229863" cy="470479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E91C28-B344-4741-A6EE-577696A1473A}"/>
              </a:ext>
            </a:extLst>
          </p:cNvPr>
          <p:cNvSpPr/>
          <p:nvPr/>
        </p:nvSpPr>
        <p:spPr>
          <a:xfrm>
            <a:off x="3492655" y="355077"/>
            <a:ext cx="1899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50800">
                  <a:solidFill>
                    <a:srgbClr val="2B6FB6"/>
                  </a:solidFill>
                  <a:prstDash val="solid"/>
                </a:ln>
                <a:solidFill>
                  <a:schemeClr val="bg1"/>
                </a:solidFill>
                <a:latin typeface="Pokemon Solid" panose="040B0500000000000000" pitchFamily="82" charset="2"/>
              </a:rPr>
              <a:t>Item</a:t>
            </a:r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chemeClr val="bg1"/>
              </a:solidFill>
              <a:effectLst/>
              <a:latin typeface="Pokemon Solid" panose="040B0500000000000000" pitchFamily="82" charset="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FD53F-DC16-4068-8FBA-948235674B58}"/>
              </a:ext>
            </a:extLst>
          </p:cNvPr>
          <p:cNvSpPr/>
          <p:nvPr/>
        </p:nvSpPr>
        <p:spPr>
          <a:xfrm>
            <a:off x="5302578" y="1623042"/>
            <a:ext cx="3373877" cy="470479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298DE3-1341-4AEA-8086-E0AE8873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828451" cy="724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F7B76D-9B23-43A3-9E06-47D8C5543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0" y="3284522"/>
            <a:ext cx="847725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05DC5F-BB99-40E3-8D30-216E98BD5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8" y="4856577"/>
            <a:ext cx="561975" cy="857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A7FD01-E4B6-46D1-8879-2B940C1B8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65" y="2776580"/>
            <a:ext cx="857250" cy="781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2885F8-1696-440A-A30B-83E147808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25" y="4311528"/>
            <a:ext cx="857250" cy="762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D82BFD-51DF-45D7-8DBC-86838476CE03}"/>
              </a:ext>
            </a:extLst>
          </p:cNvPr>
          <p:cNvSpPr/>
          <p:nvPr/>
        </p:nvSpPr>
        <p:spPr>
          <a:xfrm>
            <a:off x="1872059" y="1943809"/>
            <a:ext cx="1873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메타몽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개수 이상 먹으면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40B0B0-0519-4B99-90C9-D88BD78668B7}"/>
              </a:ext>
            </a:extLst>
          </p:cNvPr>
          <p:cNvSpPr/>
          <p:nvPr/>
        </p:nvSpPr>
        <p:spPr>
          <a:xfrm>
            <a:off x="1870648" y="3459229"/>
            <a:ext cx="187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펀치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데미지 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CD1F93-3589-460C-A931-CF757E28CF27}"/>
              </a:ext>
            </a:extLst>
          </p:cNvPr>
          <p:cNvSpPr/>
          <p:nvPr/>
        </p:nvSpPr>
        <p:spPr>
          <a:xfrm>
            <a:off x="1870647" y="5039850"/>
            <a:ext cx="1873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먹다 남은 사과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4F634-C9A1-4942-B8BF-B5D0336FC75E}"/>
              </a:ext>
            </a:extLst>
          </p:cNvPr>
          <p:cNvSpPr/>
          <p:nvPr/>
        </p:nvSpPr>
        <p:spPr>
          <a:xfrm>
            <a:off x="6883838" y="2843939"/>
            <a:ext cx="1873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 나뭇잎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 속도 증가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ACC202-26FB-4E70-AF5E-7BBDDCA6DE11}"/>
              </a:ext>
            </a:extLst>
          </p:cNvPr>
          <p:cNvSpPr/>
          <p:nvPr/>
        </p:nvSpPr>
        <p:spPr>
          <a:xfrm>
            <a:off x="6883837" y="4360756"/>
            <a:ext cx="1873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하얀 나뭇잎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 속도 증가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78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pic>
        <p:nvPicPr>
          <p:cNvPr id="12" name="Picture 8" descr="C:\Users\LG\Downloads\button_designs___pokeballs_by_bagleopard-d64uoz7.png">
            <a:extLst>
              <a:ext uri="{FF2B5EF4-FFF2-40B4-BE49-F238E27FC236}">
                <a16:creationId xmlns:a16="http://schemas.microsoft.com/office/drawing/2014/main" id="{8BCDE3AE-ADDC-43DB-8E02-66BFE20F3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44501" r="34074" b="12633"/>
          <a:stretch/>
        </p:blipFill>
        <p:spPr bwMode="auto">
          <a:xfrm>
            <a:off x="2627784" y="1384370"/>
            <a:ext cx="1663346" cy="18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LG\Downloads\button_designs___pokeballs_by_bagleopard-d64uoz7.png">
            <a:extLst>
              <a:ext uri="{FF2B5EF4-FFF2-40B4-BE49-F238E27FC236}">
                <a16:creationId xmlns:a16="http://schemas.microsoft.com/office/drawing/2014/main" id="{675BD48B-7716-4715-98A1-771C8478D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8" b="54290"/>
          <a:stretch/>
        </p:blipFill>
        <p:spPr bwMode="auto">
          <a:xfrm>
            <a:off x="6033" y="1190491"/>
            <a:ext cx="2130105" cy="19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LG\Downloads\button_designs___pokeballs_by_bagleopard-d64uoz7.png">
            <a:extLst>
              <a:ext uri="{FF2B5EF4-FFF2-40B4-BE49-F238E27FC236}">
                <a16:creationId xmlns:a16="http://schemas.microsoft.com/office/drawing/2014/main" id="{9BF97459-FA01-4A0F-9447-60FF3A834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32251" b="54992"/>
          <a:stretch/>
        </p:blipFill>
        <p:spPr bwMode="auto">
          <a:xfrm>
            <a:off x="6818969" y="1096339"/>
            <a:ext cx="2001503" cy="2021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LG\Downloads\button_designs___pokeballs_by_bagleopard-d64uoz7.png">
            <a:extLst>
              <a:ext uri="{FF2B5EF4-FFF2-40B4-BE49-F238E27FC236}">
                <a16:creationId xmlns:a16="http://schemas.microsoft.com/office/drawing/2014/main" id="{DE1B8102-A642-47BE-BD04-D329E2E9A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44815" r="64417" b="13588"/>
          <a:stretch/>
        </p:blipFill>
        <p:spPr bwMode="auto">
          <a:xfrm>
            <a:off x="4788024" y="1384372"/>
            <a:ext cx="1671262" cy="18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LG\Downloads\Hands-PNG-4.png">
            <a:extLst>
              <a:ext uri="{FF2B5EF4-FFF2-40B4-BE49-F238E27FC236}">
                <a16:creationId xmlns:a16="http://schemas.microsoft.com/office/drawing/2014/main" id="{E812922A-1F38-4419-B936-37E34F21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5173">
            <a:off x="4190794" y="1107345"/>
            <a:ext cx="3963336" cy="36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31F48E-41BD-4FB1-9F5B-2E0FD1F42985}"/>
              </a:ext>
            </a:extLst>
          </p:cNvPr>
          <p:cNvSpPr/>
          <p:nvPr/>
        </p:nvSpPr>
        <p:spPr>
          <a:xfrm>
            <a:off x="142261" y="115024"/>
            <a:ext cx="2648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구현한 기술</a:t>
            </a:r>
            <a:endParaRPr lang="en-US" altLang="ko-KR" sz="4400" b="1" dirty="0">
              <a:ln>
                <a:prstDash val="solid"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25237-8917-4DC0-8E0B-CAEC7408A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6328">
            <a:off x="6046289" y="3832037"/>
            <a:ext cx="2782854" cy="2677620"/>
          </a:xfrm>
          <a:prstGeom prst="rect">
            <a:avLst/>
          </a:prstGeom>
        </p:spPr>
      </p:pic>
      <p:sp>
        <p:nvSpPr>
          <p:cNvPr id="11" name="생각 풍선: 구름 모양 10">
            <a:extLst>
              <a:ext uri="{FF2B5EF4-FFF2-40B4-BE49-F238E27FC236}">
                <a16:creationId xmlns:a16="http://schemas.microsoft.com/office/drawing/2014/main" id="{06D4C421-1CC3-440B-839B-EC2243210154}"/>
              </a:ext>
            </a:extLst>
          </p:cNvPr>
          <p:cNvSpPr/>
          <p:nvPr/>
        </p:nvSpPr>
        <p:spPr>
          <a:xfrm>
            <a:off x="754960" y="3829668"/>
            <a:ext cx="5041793" cy="2682358"/>
          </a:xfrm>
          <a:prstGeom prst="cloudCallout">
            <a:avLst>
              <a:gd name="adj1" fmla="val 56290"/>
              <a:gd name="adj2" fmla="val 3878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Bullect</a:t>
            </a:r>
            <a:r>
              <a:rPr lang="en-US" altLang="ko-KR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2800" b="1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Button- </a:t>
            </a:r>
            <a:r>
              <a:rPr lang="en-US" altLang="ko-KR" sz="2800" b="1" dirty="0" err="1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PtInRect</a:t>
            </a:r>
            <a:endParaRPr lang="en-US" altLang="ko-KR" sz="2800" b="1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07178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A7FA7A8-46BD-4948-9A48-89F8D91C7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7544" y="2065040"/>
            <a:ext cx="3947560" cy="2115616"/>
          </a:xfrm>
          <a:prstGeom prst="rect">
            <a:avLst/>
          </a:prstGeom>
          <a:solidFill>
            <a:schemeClr val="bg1"/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8023" y="2065040"/>
            <a:ext cx="3841179" cy="2133314"/>
          </a:xfrm>
          <a:prstGeom prst="rect">
            <a:avLst/>
          </a:prstGeom>
          <a:solidFill>
            <a:schemeClr val="bg1"/>
          </a:solidFill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4441304"/>
            <a:ext cx="3947560" cy="2228056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8024" y="4441304"/>
            <a:ext cx="3841179" cy="22280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122" name="Picture 2" descr="C:\Users\LG\Downloads\pikach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0" y="2065039"/>
            <a:ext cx="2166716" cy="21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G\Downloads\square-1456484275-squirtlejp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46" y="2196321"/>
            <a:ext cx="2015609" cy="20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G\Downloads\pokemon-png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63" y="4441304"/>
            <a:ext cx="1665213" cy="22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G\Downloads\pokemon_PNG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546" y="4640823"/>
            <a:ext cx="2040657" cy="19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920" y="2094039"/>
            <a:ext cx="3888432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5C55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BGM</a:t>
            </a:r>
            <a:endParaRPr lang="ko-KR" altLang="en-US" sz="4000" dirty="0">
              <a:solidFill>
                <a:srgbClr val="F5C55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8023" y="2118429"/>
            <a:ext cx="3773281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B6FB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Bullet</a:t>
            </a:r>
            <a:endParaRPr lang="ko-KR" altLang="en-US" sz="4000" dirty="0">
              <a:solidFill>
                <a:srgbClr val="2B6FB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4D7838-E367-49D0-91F3-0DC745E470DD}"/>
              </a:ext>
            </a:extLst>
          </p:cNvPr>
          <p:cNvSpPr txBox="1"/>
          <p:nvPr/>
        </p:nvSpPr>
        <p:spPr>
          <a:xfrm>
            <a:off x="473829" y="4466348"/>
            <a:ext cx="3947560" cy="646331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7213F-4199-4BC3-95C1-6BBB546AB45F}"/>
              </a:ext>
            </a:extLst>
          </p:cNvPr>
          <p:cNvSpPr txBox="1"/>
          <p:nvPr/>
        </p:nvSpPr>
        <p:spPr>
          <a:xfrm>
            <a:off x="4793959" y="4466348"/>
            <a:ext cx="3829305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Objects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85CEC2-EB09-455C-84CF-0BDF1D48AF07}"/>
              </a:ext>
            </a:extLst>
          </p:cNvPr>
          <p:cNvSpPr/>
          <p:nvPr/>
        </p:nvSpPr>
        <p:spPr>
          <a:xfrm>
            <a:off x="142261" y="115024"/>
            <a:ext cx="2648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구현한 기술</a:t>
            </a:r>
            <a:endParaRPr lang="en-US" altLang="ko-KR" sz="4400" b="1" dirty="0">
              <a:ln>
                <a:prstDash val="solid"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FD93A0-8B3B-47D3-A5EC-6DE01D06FE92}"/>
              </a:ext>
            </a:extLst>
          </p:cNvPr>
          <p:cNvSpPr/>
          <p:nvPr/>
        </p:nvSpPr>
        <p:spPr>
          <a:xfrm>
            <a:off x="553922" y="2891126"/>
            <a:ext cx="3758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#pragma comment(lib, "winmm.lib" )  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라이브러리 사용</a:t>
            </a:r>
          </a:p>
          <a:p>
            <a:pPr lvl="0"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#include &lt;</a:t>
            </a:r>
            <a:r>
              <a:rPr lang="en-US" altLang="ko-KR" dirty="0" err="1">
                <a:latin typeface="배달의민족 주아" panose="020B0600000101010101" charset="-127"/>
                <a:ea typeface="배달의민족 주아" panose="020B0600000101010101" charset="-127"/>
              </a:rPr>
              <a:t>MMSystem.h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&gt;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선언</a:t>
            </a:r>
          </a:p>
          <a:p>
            <a:pPr lvl="0" algn="ctr"/>
            <a:r>
              <a:rPr lang="en-US" altLang="ko-KR" dirty="0" err="1">
                <a:latin typeface="배달의민족 주아" panose="020B0600000101010101" charset="-127"/>
                <a:ea typeface="배달의민족 주아" panose="020B0600000101010101" charset="-127"/>
              </a:rPr>
              <a:t>PlaySound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함수를 이용한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BGM </a:t>
            </a:r>
            <a:r>
              <a:rPr lang="ko-KR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삽입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1F46CB-C008-456B-84FF-8D9782311E61}"/>
              </a:ext>
            </a:extLst>
          </p:cNvPr>
          <p:cNvSpPr/>
          <p:nvPr/>
        </p:nvSpPr>
        <p:spPr>
          <a:xfrm>
            <a:off x="4788023" y="2891126"/>
            <a:ext cx="3758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#include &lt;vector&gt;</a:t>
            </a:r>
          </a:p>
          <a:p>
            <a:pPr lvl="0" algn="ctr"/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#include &lt;iterator&gt; </a:t>
            </a:r>
            <a:r>
              <a:rPr lang="ko-KR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선언</a:t>
            </a:r>
            <a:endParaRPr lang="en-US" altLang="ko-KR" sz="16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lvl="0" algn="ctr"/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Vector</a:t>
            </a:r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컨테이너와 </a:t>
            </a:r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iterator</a:t>
            </a:r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반복자를 이용한 객체</a:t>
            </a:r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총알</a:t>
            </a:r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관리</a:t>
            </a:r>
            <a:endParaRPr lang="ko-KR" altLang="ko-KR" sz="16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171B38-00E9-4C3E-BAFF-8A5F35D3FCFC}"/>
              </a:ext>
            </a:extLst>
          </p:cNvPr>
          <p:cNvSpPr/>
          <p:nvPr/>
        </p:nvSpPr>
        <p:spPr>
          <a:xfrm>
            <a:off x="576203" y="5322366"/>
            <a:ext cx="3758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ko-KR" altLang="ko-KR">
                <a:latin typeface="배달의민족 주아" panose="020B0600000101010101" charset="-127"/>
                <a:ea typeface="배달의민족 주아" panose="020B0600000101010101" charset="-127"/>
              </a:rPr>
              <a:t>버튼의 좌표 값을 배열에 저장 후</a:t>
            </a:r>
            <a:r>
              <a:rPr lang="en-US" altLang="ko-KR">
                <a:latin typeface="배달의민족 주아" panose="020B0600000101010101" charset="-127"/>
                <a:ea typeface="배달의민족 주아" panose="020B0600000101010101" charset="-127"/>
              </a:rPr>
              <a:t>, PtInRect </a:t>
            </a:r>
            <a:r>
              <a:rPr lang="ko-KR" altLang="ko-KR">
                <a:latin typeface="배달의민족 주아" panose="020B0600000101010101" charset="-127"/>
                <a:ea typeface="배달의민족 주아" panose="020B0600000101010101" charset="-127"/>
              </a:rPr>
              <a:t>함수를 이용하여 버튼을 누르면 원하는 명령을 실행하도록 구현 </a:t>
            </a:r>
            <a:endParaRPr lang="ko-KR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B7D354-BC0C-4651-A2D9-7F2AB404C860}"/>
              </a:ext>
            </a:extLst>
          </p:cNvPr>
          <p:cNvSpPr/>
          <p:nvPr/>
        </p:nvSpPr>
        <p:spPr>
          <a:xfrm>
            <a:off x="4762978" y="5124325"/>
            <a:ext cx="3829305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GameObject</a:t>
            </a:r>
            <a:r>
              <a:rPr lang="en-US" altLang="ko-KR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클래스를 상속받는</a:t>
            </a:r>
            <a:endParaRPr lang="en-US" altLang="ko-KR" kern="100" dirty="0">
              <a:latin typeface="배달의민족 주아" panose="020B0600000101010101" charset="-127"/>
              <a:ea typeface="배달의민족 주아" panose="020B0600000101010101" charset="-127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객체 클래스들을 다형성을 사용해서 관리함</a:t>
            </a:r>
            <a:endParaRPr lang="en-US" altLang="ko-KR" kern="100" dirty="0">
              <a:latin typeface="배달의민족 주아" panose="020B0600000101010101" charset="-127"/>
              <a:ea typeface="배달의민족 주아" panose="020B0600000101010101" charset="-127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FrameWork</a:t>
            </a:r>
            <a:r>
              <a:rPr lang="ko-KR" altLang="en-US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클래스에서 </a:t>
            </a:r>
            <a:endParaRPr lang="en-US" altLang="ko-KR" kern="100" dirty="0">
              <a:latin typeface="배달의민족 주아" panose="020B0600000101010101" charset="-127"/>
              <a:ea typeface="배달의민족 주아" panose="020B0600000101010101" charset="-127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모든 객체들을 관리</a:t>
            </a:r>
            <a:r>
              <a:rPr lang="en-US" altLang="ko-KR" kern="100" dirty="0">
                <a:latin typeface="배달의민족 주아" panose="020B0600000101010101" charset="-127"/>
                <a:ea typeface="배달의민족 주아" panose="020B0600000101010101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배달의민족 주아" panose="020B0600000101010101" charset="-127"/>
              <a:ea typeface="배달의민족 주아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0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F185BC-B085-41D6-A0B2-CD9C89735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0" y="0"/>
            <a:ext cx="91726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5BF178-005E-4D17-8BF0-49E758C30DD7}"/>
              </a:ext>
            </a:extLst>
          </p:cNvPr>
          <p:cNvSpPr/>
          <p:nvPr/>
        </p:nvSpPr>
        <p:spPr>
          <a:xfrm>
            <a:off x="28600" y="288032"/>
            <a:ext cx="3600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sz="5400" b="1" cap="none" spc="0" dirty="0">
              <a:ln w="50800">
                <a:solidFill>
                  <a:srgbClr val="2B6FB6"/>
                </a:solidFill>
                <a:prstDash val="solid"/>
              </a:ln>
              <a:solidFill>
                <a:srgbClr val="FFCB08"/>
              </a:solidFill>
              <a:effectLst/>
              <a:latin typeface="Pokemon Solid" panose="040B0500000000000000" pitchFamily="82" charset="2"/>
            </a:endParaRPr>
          </a:p>
        </p:txBody>
      </p:sp>
      <p:pic>
        <p:nvPicPr>
          <p:cNvPr id="24" name="Picture 5" descr="C:\Users\LG\Downloads\button_designs___pokeballs_by_bagleopard-d64uoz7.png">
            <a:extLst>
              <a:ext uri="{FF2B5EF4-FFF2-40B4-BE49-F238E27FC236}">
                <a16:creationId xmlns:a16="http://schemas.microsoft.com/office/drawing/2014/main" id="{C352D469-8E46-4BE4-A2AA-948AF6DAC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8" b="54290"/>
          <a:stretch/>
        </p:blipFill>
        <p:spPr bwMode="auto">
          <a:xfrm>
            <a:off x="-137983" y="1119233"/>
            <a:ext cx="2136767" cy="19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LG\Downloads\button_designs___pokeballs_by_bagleopard-d64uoz7.png">
            <a:extLst>
              <a:ext uri="{FF2B5EF4-FFF2-40B4-BE49-F238E27FC236}">
                <a16:creationId xmlns:a16="http://schemas.microsoft.com/office/drawing/2014/main" id="{BDF7D1C6-059C-437A-A241-AC84838A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32251" b="54992"/>
          <a:stretch/>
        </p:blipFill>
        <p:spPr bwMode="auto">
          <a:xfrm>
            <a:off x="6674953" y="1025081"/>
            <a:ext cx="2001503" cy="20217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LG\Downloads\button_designs___pokeballs_by_bagleopard-d64uoz7.png">
            <a:extLst>
              <a:ext uri="{FF2B5EF4-FFF2-40B4-BE49-F238E27FC236}">
                <a16:creationId xmlns:a16="http://schemas.microsoft.com/office/drawing/2014/main" id="{8B63FB17-8326-4500-B5EB-1A7A5B919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44815" r="64417" b="13588"/>
          <a:stretch/>
        </p:blipFill>
        <p:spPr bwMode="auto">
          <a:xfrm>
            <a:off x="4644007" y="1313114"/>
            <a:ext cx="1676489" cy="18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:\Users\LG\Downloads\button_designs___pokeballs_by_bagleopard-d64uoz7.png">
            <a:extLst>
              <a:ext uri="{FF2B5EF4-FFF2-40B4-BE49-F238E27FC236}">
                <a16:creationId xmlns:a16="http://schemas.microsoft.com/office/drawing/2014/main" id="{32F86585-2074-4155-B88F-EB48B021B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2" t="44501" r="34074" b="12633"/>
          <a:stretch/>
        </p:blipFill>
        <p:spPr bwMode="auto">
          <a:xfrm>
            <a:off x="2483767" y="1313112"/>
            <a:ext cx="1668549" cy="18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LG\Downloads\Hands-PNG-4.png">
            <a:extLst>
              <a:ext uri="{FF2B5EF4-FFF2-40B4-BE49-F238E27FC236}">
                <a16:creationId xmlns:a16="http://schemas.microsoft.com/office/drawing/2014/main" id="{923C1A8C-F23D-4716-9D59-8D17934CB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8486">
            <a:off x="6319939" y="1045981"/>
            <a:ext cx="3963336" cy="36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8A9884-EBAC-4AAF-A2CB-32E4547BCA5F}"/>
              </a:ext>
            </a:extLst>
          </p:cNvPr>
          <p:cNvSpPr/>
          <p:nvPr/>
        </p:nvSpPr>
        <p:spPr>
          <a:xfrm>
            <a:off x="-28600" y="108076"/>
            <a:ext cx="25077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4400" b="1" dirty="0">
                <a:ln>
                  <a:prstDash val="solid"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 샷</a:t>
            </a:r>
            <a:endParaRPr lang="en-US" altLang="ko-KR" sz="4400" b="1" dirty="0">
              <a:ln>
                <a:prstDash val="solid"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750E0272-E800-4950-95C8-D450707ABE85}"/>
              </a:ext>
            </a:extLst>
          </p:cNvPr>
          <p:cNvSpPr/>
          <p:nvPr/>
        </p:nvSpPr>
        <p:spPr>
          <a:xfrm>
            <a:off x="3877088" y="3940179"/>
            <a:ext cx="4424519" cy="2682358"/>
          </a:xfrm>
          <a:prstGeom prst="cloudCallout">
            <a:avLst>
              <a:gd name="adj1" fmla="val -66436"/>
              <a:gd name="adj2" fmla="val 237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선택창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Adventure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플레이화면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Win</a:t>
            </a:r>
          </a:p>
        </p:txBody>
      </p:sp>
      <p:pic>
        <p:nvPicPr>
          <p:cNvPr id="11" name="Picture 4" descr="C:\Users\LG\Downloads\pokemon-png-7.png">
            <a:extLst>
              <a:ext uri="{FF2B5EF4-FFF2-40B4-BE49-F238E27FC236}">
                <a16:creationId xmlns:a16="http://schemas.microsoft.com/office/drawing/2014/main" id="{EED8190F-F063-417B-94A2-6CF8CF00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7429">
            <a:off x="725544" y="3936666"/>
            <a:ext cx="2136767" cy="28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5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260</Words>
  <Application>Microsoft Office PowerPoint</Application>
  <PresentationFormat>화면 슬라이드 쇼(4:3)</PresentationFormat>
  <Paragraphs>81</Paragraphs>
  <Slides>13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Pokemon Solid</vt:lpstr>
      <vt:lpstr>Arial</vt:lpstr>
      <vt:lpstr>배달의민족 주아</vt:lpstr>
      <vt:lpstr>Times New Roman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해리</dc:creator>
  <cp:lastModifiedBy>윤지수</cp:lastModifiedBy>
  <cp:revision>50</cp:revision>
  <dcterms:created xsi:type="dcterms:W3CDTF">2017-08-01T06:14:23Z</dcterms:created>
  <dcterms:modified xsi:type="dcterms:W3CDTF">2018-06-18T12:24:28Z</dcterms:modified>
</cp:coreProperties>
</file>